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0" r:id="rId3"/>
    <p:sldId id="271" r:id="rId4"/>
    <p:sldId id="273" r:id="rId5"/>
    <p:sldId id="274" r:id="rId6"/>
    <p:sldId id="257" r:id="rId7"/>
    <p:sldId id="269" r:id="rId8"/>
    <p:sldId id="258" r:id="rId9"/>
    <p:sldId id="259" r:id="rId10"/>
    <p:sldId id="261" r:id="rId11"/>
    <p:sldId id="256" r:id="rId12"/>
    <p:sldId id="262" r:id="rId13"/>
    <p:sldId id="263" r:id="rId14"/>
    <p:sldId id="264" r:id="rId15"/>
    <p:sldId id="266" r:id="rId16"/>
    <p:sldId id="267" r:id="rId17"/>
    <p:sldId id="270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31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84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57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38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42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04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76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54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18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17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5A6C-A547-364C-B3FC-633435D66453}" type="datetimeFigureOut">
              <a:rPr lang="es-ES" smtClean="0"/>
              <a:t>13/3/15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D99F-19EC-FE4E-825F-D87495EB81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9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LIE PWP Corp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7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8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2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0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5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0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LIE PWP Corp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8910"/>
            <a:ext cx="8229600" cy="990411"/>
          </a:xfrm>
        </p:spPr>
        <p:txBody>
          <a:bodyPr/>
          <a:lstStyle/>
          <a:p>
            <a:r>
              <a:rPr lang="es-ES" b="1" dirty="0" smtClean="0">
                <a:latin typeface="Helvetica"/>
                <a:cs typeface="Helvetica"/>
              </a:rPr>
              <a:t>1. Novedades </a:t>
            </a:r>
            <a:r>
              <a:rPr lang="es-ES" b="1" dirty="0" err="1" smtClean="0">
                <a:latin typeface="Helvetica"/>
                <a:cs typeface="Helvetica"/>
              </a:rPr>
              <a:t>Clie</a:t>
            </a:r>
            <a:endParaRPr lang="es-ES" b="1" dirty="0"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61015"/>
            <a:ext cx="8229600" cy="3937684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Helvetica"/>
                <a:cs typeface="Helvetica"/>
              </a:rPr>
              <a:t>1.1 Novedad A</a:t>
            </a:r>
          </a:p>
          <a:p>
            <a:pPr marL="0" indent="0">
              <a:buNone/>
            </a:pPr>
            <a:r>
              <a:rPr lang="es-ES" dirty="0" smtClean="0">
                <a:latin typeface="Helvetica"/>
                <a:cs typeface="Helvetica"/>
              </a:rPr>
              <a:t>1.2 Novedad B</a:t>
            </a:r>
          </a:p>
          <a:p>
            <a:pPr marL="0" indent="0">
              <a:buNone/>
            </a:pPr>
            <a:r>
              <a:rPr lang="es-ES" dirty="0" smtClean="0">
                <a:latin typeface="Helvetica"/>
                <a:cs typeface="Helvetica"/>
              </a:rPr>
              <a:t>1.3 Novedad C</a:t>
            </a:r>
          </a:p>
          <a:p>
            <a:pPr marL="0" indent="0">
              <a:buNone/>
            </a:pPr>
            <a:r>
              <a:rPr lang="es-ES" dirty="0" smtClean="0">
                <a:latin typeface="Helvetica"/>
                <a:cs typeface="Helvetica"/>
              </a:rPr>
              <a:t>…</a:t>
            </a:r>
            <a:endParaRPr lang="es-E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6232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LIE PWP Corp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8910"/>
            <a:ext cx="8229600" cy="990411"/>
          </a:xfrm>
        </p:spPr>
        <p:txBody>
          <a:bodyPr/>
          <a:lstStyle/>
          <a:p>
            <a:r>
              <a:rPr lang="es-ES" b="1" dirty="0" smtClean="0">
                <a:latin typeface="Helvetica"/>
                <a:cs typeface="Helvetica"/>
              </a:rPr>
              <a:t>1.1. Novedad A</a:t>
            </a:r>
            <a:endParaRPr lang="es-ES" b="1" dirty="0"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61015"/>
            <a:ext cx="8229600" cy="3937684"/>
          </a:xfrm>
        </p:spPr>
        <p:txBody>
          <a:bodyPr/>
          <a:lstStyle/>
          <a:p>
            <a:r>
              <a:rPr lang="es-ES" dirty="0" smtClean="0">
                <a:latin typeface="Helvetica"/>
                <a:cs typeface="Helvetica"/>
              </a:rPr>
              <a:t>Texto…</a:t>
            </a:r>
            <a:endParaRPr lang="es-E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224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LIE PWP Corp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8910"/>
            <a:ext cx="8229600" cy="990411"/>
          </a:xfrm>
        </p:spPr>
        <p:txBody>
          <a:bodyPr/>
          <a:lstStyle/>
          <a:p>
            <a:r>
              <a:rPr lang="es-ES" b="1" dirty="0" smtClean="0">
                <a:latin typeface="Helvetica"/>
                <a:cs typeface="Helvetica"/>
              </a:rPr>
              <a:t>1.2. </a:t>
            </a:r>
            <a:r>
              <a:rPr lang="es-ES" b="1" smtClean="0">
                <a:latin typeface="Helvetica"/>
                <a:cs typeface="Helvetica"/>
              </a:rPr>
              <a:t>Novedad B</a:t>
            </a:r>
            <a:endParaRPr lang="es-ES" b="1" dirty="0"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61015"/>
            <a:ext cx="8229600" cy="3937684"/>
          </a:xfrm>
        </p:spPr>
        <p:txBody>
          <a:bodyPr/>
          <a:lstStyle/>
          <a:p>
            <a:r>
              <a:rPr lang="es-ES" dirty="0" smtClean="0">
                <a:latin typeface="Helvetica"/>
                <a:cs typeface="Helvetica"/>
              </a:rPr>
              <a:t>Texto…</a:t>
            </a:r>
            <a:endParaRPr lang="es-E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9772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5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6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E PWP Corp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26</Words>
  <Application>Microsoft Macintosh PowerPoint</Application>
  <PresentationFormat>Presentación en pantalla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1. Novedades Clie</vt:lpstr>
      <vt:lpstr>1.1. Novedad A</vt:lpstr>
      <vt:lpstr>1.2. Novedad 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Latidocreativo -</dc:creator>
  <cp:lastModifiedBy>Latidocreativo -</cp:lastModifiedBy>
  <cp:revision>2</cp:revision>
  <dcterms:created xsi:type="dcterms:W3CDTF">2015-03-13T09:37:07Z</dcterms:created>
  <dcterms:modified xsi:type="dcterms:W3CDTF">2015-03-13T12:30:02Z</dcterms:modified>
</cp:coreProperties>
</file>