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e una cita aquí”"/>
          <p:cNvSpPr txBox="1"/>
          <p:nvPr>
            <p:ph type="body" sz="quarter" idx="14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“Escribe una cita aquí”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1740742" y="-17860"/>
            <a:ext cx="23275935" cy="155172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2137171" y="714375"/>
            <a:ext cx="17395034" cy="8637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idx="13"/>
          </p:nvPr>
        </p:nvSpPr>
        <p:spPr>
          <a:xfrm>
            <a:off x="6494800" y="-194764"/>
            <a:ext cx="19020237" cy="126801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idx="13"/>
          </p:nvPr>
        </p:nvSpPr>
        <p:spPr>
          <a:xfrm>
            <a:off x="9338964" y="2857500"/>
            <a:ext cx="14466095" cy="9644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12084843" y="6983015"/>
            <a:ext cx="8277822" cy="5518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12522398" y="898922"/>
            <a:ext cx="8268892" cy="5512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idx="15"/>
          </p:nvPr>
        </p:nvSpPr>
        <p:spPr>
          <a:xfrm>
            <a:off x="-1733848" y="-178594"/>
            <a:ext cx="19020235" cy="12680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20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01.jpg" descr="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11.jpg" descr="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12.jpg" descr="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13.jpg" descr="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14.jpg" descr="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15.jpg" descr="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6.jpg" descr="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Cue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02.jpg" descr="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03.jpg" descr="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4.jpg" descr="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05.jpg" descr="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06.jpg" descr="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07.jpg" descr="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08.jpg" descr="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u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10.jpg" descr="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